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38" d="100"/>
          <a:sy n="38" d="100"/>
        </p:scale>
        <p:origin x="62" y="5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65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585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3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13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8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0CF1-6AB4-45A0-B7F7-E1636E927FD1}" type="datetimeFigureOut">
              <a:rPr lang="en-US" smtClean="0"/>
              <a:t>11/25/2021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67AF6-5B74-4BC8-AFC2-3AF3D3CB8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2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04746" y="294289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عنوان مقاله : ...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9683" y="4219903"/>
            <a:ext cx="56951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600" dirty="0" smtClean="0">
                <a:cs typeface="B Nazanin" panose="00000400000000000000" pitchFamily="2" charset="-78"/>
              </a:rPr>
              <a:t>نام خانوادگی مولفین : ...</a:t>
            </a:r>
            <a:br>
              <a:rPr lang="fa-IR" sz="3600" dirty="0" smtClean="0">
                <a:cs typeface="B Nazanin" panose="00000400000000000000" pitchFamily="2" charset="-78"/>
              </a:rPr>
            </a:br>
            <a:r>
              <a:rPr lang="fa-IR" sz="3600" dirty="0" smtClean="0">
                <a:cs typeface="B Nazanin" panose="00000400000000000000" pitchFamily="2" charset="-78"/>
              </a:rPr>
              <a:t>(مشخصات سازمانی) </a:t>
            </a:r>
            <a:endParaRPr lang="en-US" sz="3600" dirty="0">
              <a:cs typeface="B Nazanin" panose="00000400000000000000" pitchFamily="2" charset="-78"/>
            </a:endParaRPr>
          </a:p>
        </p:txBody>
      </p:sp>
      <p:pic>
        <p:nvPicPr>
          <p:cNvPr id="6" name="Picture 5" descr="F:\Downloads\قالب ارائه مقالات\سربرگ\header-ptcon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340" y="0"/>
            <a:ext cx="7747000" cy="172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372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2456795"/>
            <a:ext cx="883709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fa-IR" altLang="en-US" sz="2000" dirty="0" smtClean="0">
                <a:solidFill>
                  <a:srgbClr val="FF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پیشنهاد می گردد هر فایل ارائه شامل بخش های زیر باشد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متن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عنوان مبحث :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اول</a:t>
            </a:r>
          </a:p>
          <a:p>
            <a:pPr lvl="1" algn="r" rtl="1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زیر بخش دوم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یافته ها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نتیجه گیری</a:t>
            </a:r>
          </a:p>
          <a:p>
            <a:pPr algn="r" rtl="1">
              <a:spcBef>
                <a:spcPct val="0"/>
              </a:spcBef>
            </a:pPr>
            <a:r>
              <a:rPr lang="fa-IR" altLang="en-US" sz="2800" dirty="0" smtClean="0">
                <a:latin typeface="Tahoma" panose="020B0604030504040204" pitchFamily="34" charset="0"/>
                <a:cs typeface="B Nazanin" panose="00000400000000000000" pitchFamily="2" charset="-78"/>
              </a:rPr>
              <a:t>پیشنهادات</a:t>
            </a:r>
          </a:p>
          <a:p>
            <a:pPr algn="r"/>
            <a:endParaRPr lang="en-US" sz="2800" dirty="0">
              <a:cs typeface="B Nazanin" panose="00000400000000000000" pitchFamily="2" charset="-78"/>
            </a:endParaRPr>
          </a:p>
        </p:txBody>
      </p:sp>
      <p:pic>
        <p:nvPicPr>
          <p:cNvPr id="4" name="Picture 3" descr="F:\Downloads\قالب ارائه مقالات\سربرگ\header-ptcon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089" y="0"/>
            <a:ext cx="7747000" cy="1666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73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46788" y="4172606"/>
            <a:ext cx="40449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dirty="0" smtClean="0">
                <a:cs typeface="B Titr" panose="00000700000000000000" pitchFamily="2" charset="-78"/>
              </a:rPr>
              <a:t>با سپاس از توجه شما</a:t>
            </a:r>
            <a:endParaRPr lang="en-US" sz="4000" dirty="0">
              <a:cs typeface="B Titr" panose="00000700000000000000" pitchFamily="2" charset="-78"/>
            </a:endParaRPr>
          </a:p>
        </p:txBody>
      </p:sp>
      <p:pic>
        <p:nvPicPr>
          <p:cNvPr id="4" name="Picture 3" descr="F:\Downloads\قالب ارائه مقالات\سربرگ\header-ptconf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785" y="0"/>
            <a:ext cx="7747000" cy="1706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28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46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B Nazanin</vt:lpstr>
      <vt:lpstr>B Titr</vt:lpstr>
      <vt:lpstr>Calibri</vt:lpstr>
      <vt:lpstr>Calibri Light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</dc:creator>
  <cp:lastModifiedBy>سید علی مستجاب الدعوه</cp:lastModifiedBy>
  <cp:revision>9</cp:revision>
  <dcterms:created xsi:type="dcterms:W3CDTF">2021-02-14T11:40:39Z</dcterms:created>
  <dcterms:modified xsi:type="dcterms:W3CDTF">2021-11-25T09:55:44Z</dcterms:modified>
</cp:coreProperties>
</file>